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8288000" cy="10287000"/>
  <p:notesSz cx="6858000" cy="9144000"/>
  <p:defaultTextStyle>
    <a:defPPr>
      <a:defRPr lang="en-US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DDEFA-B8FE-4FA2-BEC6-21CAC9C40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5C087F-6D7C-4FA8-A85F-EBB469AC2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BF97C-6B73-4293-A2E2-73FCE705AD7F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C32049-148A-4E29-96A7-A28E7C1A0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FD568C-3BC2-44FE-853E-AFBDCE7EC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FD204-29CC-4FA3-BFE2-3F78C9FCA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29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3C0786-E277-427E-9167-7C3E3AB3A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8A7419-4C66-4BDE-B910-56F1CFE7DC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14E141-88F5-42E2-8E3E-A32CEA46D1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BF97C-6B73-4293-A2E2-73FCE705AD7F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80C919-71B3-431A-AB78-4F60321081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48DEF3-B8E0-4113-BB42-2FB446C7E6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FD204-29CC-4FA3-BFE2-3F78C9FCA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096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F03855D-4960-4CEF-9021-78EF222BA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158D60-7589-496E-81E3-9564BEC0BBB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783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543EEA7-3D6A-4D78-AB21-8E456FED6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710E72-62E2-49B4-A6AA-E6373FCB91B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84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F4379BC-2408-4532-A92D-5510184BD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09D967-0C6F-41CE-9000-AE29817FD45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275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94E978F-0E30-4DA2-9062-1D7E87254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C010D5-C885-4B11-8430-8DBFAF1FACD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614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0ED993C-667B-4D1E-97F5-403B4EAFE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03A5E8-00FE-4384-AE95-CD41C18460F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9258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03F1B3B-602E-4E48-8A3E-962936AD6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610393-9479-4550-B04E-4A5E9651358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8709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F6F5CA6-7CE8-4F8E-A3E3-C32905E6E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8A047E-B015-40F0-9845-443CF408117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0100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A2744AB-4F8B-4464-AD60-57355D194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4B4A26-BDCA-4740-BEDF-F4037C5DA3D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993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0ADDCC1-473C-4065-9B08-98A435FD9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476001-05F1-4E6E-91FA-827CB83B2BD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68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EB0DB79-C030-45E1-A98B-6F1171132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FE3872-B5F9-4247-8F68-CBA955F91CE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408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0CA478A-B2B9-4D9C-BE2D-211CD7710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4172F0-2D65-4A02-92D2-CFE41C2C4BA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700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C7449D6-F648-4BB5-924D-6FD852BD3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E2D4E3-DBFE-456C-9D5F-B5757A26E32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264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E21A017-046B-4C58-9AA8-674AE643A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42C057-E5FC-41C0-ACDF-4ED5FA0A268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229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1B07511-4EE8-42E4-930F-2654883E9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B1F56C-AD7F-4D97-AAC3-3E5F2C253E3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398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51DF66E-B1BF-4021-B7D4-59309920F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336296-3C62-4C54-9EF0-80DF3657DF5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970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8AA53EA-4686-477C-8C8B-237926639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227EE0-6F0D-4BAE-9CF4-3F9CBFB65B4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5674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Whittington</dc:creator>
  <cp:lastModifiedBy>Christopher Whittington</cp:lastModifiedBy>
  <cp:revision>1</cp:revision>
  <dcterms:created xsi:type="dcterms:W3CDTF">2023-12-15T20:24:32Z</dcterms:created>
  <dcterms:modified xsi:type="dcterms:W3CDTF">2023-12-15T20:24:32Z</dcterms:modified>
</cp:coreProperties>
</file>